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3" r:id="rId5"/>
  </p:sldMasterIdLst>
  <p:sldIdLst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40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81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6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imary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>
            <a:normAutofit/>
          </a:bodyPr>
          <a:lstStyle>
            <a:lvl1pPr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15266" y="6365220"/>
            <a:ext cx="1587679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33" dirty="0"/>
              <a:t>|  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45255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35981"/>
            <a:ext cx="12192000" cy="92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609601" y="512064"/>
            <a:ext cx="3181207" cy="682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600" y="2255520"/>
            <a:ext cx="6705600" cy="1403461"/>
          </a:xfrm>
        </p:spPr>
        <p:txBody>
          <a:bodyPr anchor="b">
            <a:spAutoFit/>
          </a:bodyPr>
          <a:lstStyle>
            <a:lvl1pPr algn="l">
              <a:defRPr sz="50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600" y="4157473"/>
            <a:ext cx="6705600" cy="718145"/>
          </a:xfrm>
        </p:spPr>
        <p:txBody>
          <a:bodyPr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43036"/>
            <a:ext cx="6705600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2018 Cognizant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798" y="4957586"/>
            <a:ext cx="3411020" cy="8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9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600" y="2254916"/>
            <a:ext cx="6705600" cy="1403461"/>
          </a:xfrm>
        </p:spPr>
        <p:txBody>
          <a:bodyPr anchor="b">
            <a:spAutoFit/>
          </a:bodyPr>
          <a:lstStyle>
            <a:lvl1pPr algn="l">
              <a:defRPr sz="50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0" y="4157473"/>
            <a:ext cx="6705600" cy="718145"/>
          </a:xfrm>
        </p:spPr>
        <p:txBody>
          <a:bodyPr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43036"/>
            <a:ext cx="6705600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2018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1" y="512064"/>
            <a:ext cx="3181207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600" y="2254916"/>
            <a:ext cx="6705600" cy="1403461"/>
          </a:xfrm>
        </p:spPr>
        <p:txBody>
          <a:bodyPr anchor="b">
            <a:spAutoFit/>
          </a:bodyPr>
          <a:lstStyle>
            <a:lvl1pPr algn="l">
              <a:defRPr sz="50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0" y="4157473"/>
            <a:ext cx="6705600" cy="718145"/>
          </a:xfrm>
        </p:spPr>
        <p:txBody>
          <a:bodyPr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43036"/>
            <a:ext cx="6705600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2018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1" y="512064"/>
            <a:ext cx="3181207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8032" y="1682496"/>
            <a:ext cx="6855968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943" indent="-377943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7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marL="609585" lvl="1" indent="-609585">
              <a:buNone/>
            </a:pPr>
            <a:endParaRPr kumimoji="0" lang="en-US" sz="3733" b="0" i="0" u="none" strike="noStrike" kern="1200" cap="none" spc="0" normalizeH="0" baseline="0" noProof="0" dirty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000" y="1682495"/>
            <a:ext cx="3676651" cy="4425696"/>
          </a:xfrm>
          <a:noFill/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E508C-8E0B-469F-A2D9-AC62101F5C05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2018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513261" y="6254496"/>
            <a:ext cx="1117886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936" y="1682496"/>
            <a:ext cx="11180064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943" indent="-377943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7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A04BE0-EF35-4D6F-B801-4137CADB0D75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513261" y="6254496"/>
            <a:ext cx="1117886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0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1682496"/>
            <a:ext cx="1118006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313F-8A13-4A41-A8D7-31FB2FB074C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9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7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7146-9954-4458-9279-AA08A3B071CD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3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592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9872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7680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509183-A3A4-4971-BEBF-1DCDFEAEA734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2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9872" y="1682496"/>
            <a:ext cx="7382256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C5538-3BC1-4274-BECE-326EC075782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1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7382256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7680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B6AA-52B4-494A-A3CC-9F631DBC049D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0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3" y="1682496"/>
            <a:ext cx="11180063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06067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A4F26AE-5454-4F9D-AAE5-D3D002DD7C9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2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3" y="1682496"/>
            <a:ext cx="11180063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5725" y="2987040"/>
            <a:ext cx="5486400" cy="3121152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98D386E0-6517-4865-845C-C9D03EFE0238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5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3" y="1682496"/>
            <a:ext cx="11180063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5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2063" y="2987040"/>
            <a:ext cx="5486400" cy="3121152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BCD788F-B9E9-4F14-B100-50586E972F9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6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76679"/>
            <a:ext cx="3584448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4098770"/>
            <a:ext cx="3584448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15968" y="1676679"/>
            <a:ext cx="3584448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15968" y="4096512"/>
            <a:ext cx="3584448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07680" y="1682496"/>
            <a:ext cx="3584448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07680" y="4096512"/>
            <a:ext cx="3584448" cy="2011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01856AD-287E-4B42-827F-672E72E0C412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8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7697-AE57-43B3-A9C4-B97982A7969B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2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BF87-93DB-41AC-97FE-D5B0EDE196CB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5728" y="1682495"/>
            <a:ext cx="5986272" cy="4425696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8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AD6C-D0A4-4637-9498-78703FB83037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6205728" y="1682496"/>
            <a:ext cx="5986272" cy="44256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0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506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9792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ClrTx/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ClrTx/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ClrTx/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EAAF-6EEB-4F52-AFCF-EAA3159D879B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9792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ClrTx/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ClrTx/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ClrTx/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E752-6178-4BDC-A142-2B2569EDD04D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682496"/>
            <a:ext cx="5998464" cy="4425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5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9792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ClrTx/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ClrTx/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ClrTx/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964B7-435C-4AA1-A62E-A1663B697282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682496"/>
            <a:ext cx="5998464" cy="4425696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2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31769" cy="6858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7296" y="1633728"/>
            <a:ext cx="8961120" cy="2292096"/>
          </a:xfrm>
        </p:spPr>
        <p:txBody>
          <a:bodyPr anchor="t" anchorCtr="0">
            <a:noAutofit/>
          </a:bodyPr>
          <a:lstStyle>
            <a:lvl1pPr>
              <a:defRPr sz="5867">
                <a:solidFill>
                  <a:schemeClr val="tx1"/>
                </a:solidFill>
              </a:defRPr>
            </a:lvl1pPr>
            <a:lvl2pPr marL="309026" indent="-309026">
              <a:buNone/>
              <a:defRPr sz="5867">
                <a:solidFill>
                  <a:schemeClr val="tx1"/>
                </a:solidFill>
              </a:defRPr>
            </a:lvl2pPr>
            <a:lvl3pPr marL="304792" indent="-30479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315200" y="6400800"/>
            <a:ext cx="12192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6F2A938-361F-4F67-8BCD-4248013A871E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87295" y="6400800"/>
            <a:ext cx="60960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414528" y="6400800"/>
            <a:ext cx="304800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987295" y="1463040"/>
            <a:ext cx="89611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1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712" y="1633728"/>
            <a:ext cx="8961120" cy="2292096"/>
          </a:xfrm>
        </p:spPr>
        <p:txBody>
          <a:bodyPr anchor="t" anchorCtr="0">
            <a:noAutofit/>
          </a:bodyPr>
          <a:lstStyle>
            <a:lvl1pPr>
              <a:defRPr sz="5867">
                <a:solidFill>
                  <a:schemeClr val="tx1"/>
                </a:solidFill>
              </a:defRPr>
            </a:lvl1pPr>
            <a:lvl2pPr marL="309026" indent="-309026">
              <a:buNone/>
              <a:defRPr sz="5867">
                <a:solidFill>
                  <a:schemeClr val="tx1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2216AA-C246-4BF8-9778-027A671AE05C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712" y="6400800"/>
            <a:ext cx="60960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528" y="6400800"/>
            <a:ext cx="3048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712" y="1463040"/>
            <a:ext cx="89611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7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712" y="1633728"/>
            <a:ext cx="8961120" cy="2292096"/>
          </a:xfrm>
        </p:spPr>
        <p:txBody>
          <a:bodyPr anchor="t" anchorCtr="0">
            <a:noAutofit/>
          </a:bodyPr>
          <a:lstStyle>
            <a:lvl1pPr>
              <a:defRPr sz="5867">
                <a:solidFill>
                  <a:schemeClr val="bg1"/>
                </a:solidFill>
              </a:defRPr>
            </a:lvl1pPr>
            <a:lvl2pPr marL="309026" indent="-309026">
              <a:buNone/>
              <a:defRPr sz="5867">
                <a:solidFill>
                  <a:schemeClr val="bg1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951C51-9575-4E82-9944-2A080A1D1416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712" y="6400800"/>
            <a:ext cx="6096000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528" y="6400800"/>
            <a:ext cx="304800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712" y="1463040"/>
            <a:ext cx="89611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8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7440-A164-4BE7-A683-1DC89B30E100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5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5" y="365760"/>
            <a:ext cx="11176583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644D50-66B5-4F98-BB65-0462948F36D0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92C196-58BA-4F0F-83A6-F3DD888CADD0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2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4267200"/>
            <a:ext cx="12191999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12064" y="365760"/>
            <a:ext cx="11180064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4306A5D-4C19-4CEA-B7B4-5CF5FBCE4B8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0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406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DB0EFEF-BBC8-473D-9AE1-F3955CF8ED7D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5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24000"/>
            <a:ext cx="12192000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5" y="365760"/>
            <a:ext cx="11176583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3C89F2-7833-484F-A65C-662F6D68DDD3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8" y="365762"/>
            <a:ext cx="5486400" cy="57302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5998464" cy="6096000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2891E91-9488-4616-A4E9-562C551F1C22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1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8" y="365760"/>
            <a:ext cx="5486400" cy="5730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5998633" cy="6096000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3F262AA-DEDE-48CB-AC20-EF8642D85293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4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7968"/>
            <a:ext cx="12177836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864" y="2438400"/>
            <a:ext cx="10363200" cy="438912"/>
          </a:xfrm>
        </p:spPr>
        <p:txBody>
          <a:bodyPr anchor="b" anchorCtr="0">
            <a:no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864" y="3255264"/>
            <a:ext cx="10363200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7">
                <a:solidFill>
                  <a:schemeClr val="tx1"/>
                </a:solidFill>
              </a:defRPr>
            </a:lvl1pPr>
            <a:lvl2pPr marL="0" indent="0">
              <a:buNone/>
              <a:defRPr sz="2667">
                <a:solidFill>
                  <a:schemeClr val="tx1"/>
                </a:solidFill>
              </a:defRPr>
            </a:lvl2pPr>
            <a:lvl3pPr marL="0" indent="0">
              <a:buNone/>
              <a:defRPr sz="2667">
                <a:solidFill>
                  <a:schemeClr val="tx1"/>
                </a:solidFill>
              </a:defRPr>
            </a:lvl3pPr>
            <a:lvl4pPr marL="0" indent="0">
              <a:buNone/>
              <a:defRPr sz="2667">
                <a:solidFill>
                  <a:schemeClr val="tx1"/>
                </a:solidFill>
              </a:defRPr>
            </a:lvl4pPr>
            <a:lvl5pPr marL="0" indent="0">
              <a:buNone/>
              <a:defRPr sz="2667">
                <a:solidFill>
                  <a:schemeClr val="tx1"/>
                </a:solidFill>
              </a:defRPr>
            </a:lvl5pPr>
            <a:lvl6pPr marL="0" indent="0">
              <a:buNone/>
              <a:defRPr sz="2667">
                <a:solidFill>
                  <a:schemeClr val="tx1"/>
                </a:solidFill>
              </a:defRPr>
            </a:lvl6pPr>
            <a:lvl7pPr marL="0" indent="0">
              <a:buNone/>
              <a:defRPr sz="2667">
                <a:solidFill>
                  <a:schemeClr val="tx1"/>
                </a:solidFill>
              </a:defRPr>
            </a:lvl7pPr>
            <a:lvl8pPr marL="0" indent="0">
              <a:buNone/>
              <a:defRPr sz="2667">
                <a:solidFill>
                  <a:schemeClr val="tx1"/>
                </a:solidFill>
              </a:defRPr>
            </a:lvl8pPr>
            <a:lvl9pPr marL="0" indent="0">
              <a:buNone/>
              <a:defRPr sz="2667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784203" y="-129636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851" y="3066288"/>
            <a:ext cx="2478245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392930" y="512064"/>
            <a:ext cx="3181207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9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imary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>
            <a:normAutofit/>
          </a:bodyPr>
          <a:lstStyle>
            <a:lvl1pPr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15265" y="6365219"/>
            <a:ext cx="1694695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33" dirty="0"/>
              <a:t>|  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57238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12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5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74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4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7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2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1682496"/>
            <a:ext cx="11180064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400800"/>
            <a:ext cx="12192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2C7141F-1075-416F-B85B-2A67B4DBA6B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440" y="6400800"/>
            <a:ext cx="60960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 dirty="0"/>
              <a:t>© 2018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2064" y="6400800"/>
            <a:ext cx="3048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03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</p:sldLayoutIdLst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92" indent="-304792" algn="l" defTabSz="1219170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585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377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9170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962" indent="-304792" algn="l" defTabSz="121917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754" indent="-304792" algn="l" defTabSz="121917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547" indent="-304792" algn="l" defTabSz="121917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547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5" Type="http://schemas.openxmlformats.org/officeDocument/2006/relationships/audio" Target="../media/audio1.wav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audio" Target="../media/media1.mp3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microsoft.com/office/2007/relationships/media" Target="../media/media1.mp3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5.xml"/><Relationship Id="rId5" Type="http://schemas.openxmlformats.org/officeDocument/2006/relationships/audio" Target="../media/audio1.wav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2EFEF571-C9B4-4D92-A7F7-315B894862A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09585"/>
              <a:t>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9" y="1743587"/>
            <a:ext cx="2892647" cy="2530463"/>
          </a:xfrm>
          <a:prstGeom prst="rect">
            <a:avLst/>
          </a:prstGeom>
        </p:spPr>
      </p:pic>
      <p:pic>
        <p:nvPicPr>
          <p:cNvPr id="12" name="Picture 11" descr="D:\Surendar Works\icons and images\box_shadow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21875" y="3100704"/>
            <a:ext cx="5222149" cy="4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 bwMode="auto">
          <a:xfrm>
            <a:off x="4237444" y="1743587"/>
            <a:ext cx="7612405" cy="3130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 anchorCtr="0">
            <a:prstTxWarp prst="textNoShape">
              <a:avLst/>
            </a:prstTxWarp>
            <a:noAutofit/>
          </a:bodyPr>
          <a:lstStyle/>
          <a:p>
            <a:pPr algn="ctr" defTabSz="914354" eaLnBrk="0" hangingPunct="0">
              <a:spcAft>
                <a:spcPts val="1600"/>
              </a:spcAft>
              <a:buClr>
                <a:srgbClr val="0033A0"/>
              </a:buClr>
              <a:defRPr/>
            </a:pPr>
            <a:r>
              <a:rPr lang="en-US" sz="4267" b="1" dirty="0">
                <a:solidFill>
                  <a:srgbClr val="0349FF"/>
                </a:solidFill>
                <a:latin typeface="Calibri" panose="020F0502020204030204"/>
              </a:rPr>
              <a:t>Creation and Deployment workflow</a:t>
            </a:r>
          </a:p>
        </p:txBody>
      </p:sp>
    </p:spTree>
    <p:extLst>
      <p:ext uri="{BB962C8B-B14F-4D97-AF65-F5344CB8AC3E}">
        <p14:creationId xmlns:p14="http://schemas.microsoft.com/office/powerpoint/2010/main" val="40734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0">
        <p:wipe/>
        <p:sndAc>
          <p:stSnd>
            <p:snd r:embed="rId2" name="Betty.wav"/>
          </p:stSnd>
        </p:sndAc>
      </p:transition>
    </mc:Choice>
    <mc:Fallback xmlns="">
      <p:transition spd="slow" advClick="0" advTm="0">
        <p:wipe/>
        <p:sndAc>
          <p:stSnd>
            <p:snd r:embed="rId5" name="Betty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65762"/>
            <a:ext cx="11180064" cy="38149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Creation and Deployment workflow for zD&amp;T 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2EFEF571-C9B4-4D92-A7F7-315B894862A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377"/>
              <a:t>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385526" y="1900904"/>
            <a:ext cx="908671" cy="3146323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2450" y="4319570"/>
            <a:ext cx="687889" cy="4985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3280" y="3687055"/>
            <a:ext cx="672781" cy="51965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6824" y="3253797"/>
            <a:ext cx="744053" cy="27775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4248" y="2734398"/>
            <a:ext cx="870909" cy="3609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517" y="2023916"/>
            <a:ext cx="699569" cy="60668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2378" y="4090354"/>
            <a:ext cx="690164" cy="82082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418244" y="1101215"/>
            <a:ext cx="53240" cy="469660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6636626" y="1089196"/>
            <a:ext cx="22812" cy="470862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9684202" y="1069471"/>
            <a:ext cx="58653" cy="472834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05513" y="3932904"/>
            <a:ext cx="409440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914377"/>
            <a:r>
              <a:rPr lang="en-US" sz="1200" b="1" dirty="0">
                <a:solidFill>
                  <a:srgbClr val="44546A"/>
                </a:solidFill>
                <a:latin typeface="Calibri" panose="020F0502020204030204"/>
              </a:rPr>
              <a:t>PROD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1" y="1098047"/>
            <a:ext cx="3337073" cy="381492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83"/>
            <a:r>
              <a:rPr lang="en-US" sz="1867" dirty="0">
                <a:solidFill>
                  <a:srgbClr val="70AD47">
                    <a:lumMod val="60000"/>
                    <a:lumOff val="40000"/>
                  </a:srgbClr>
                </a:solidFill>
                <a:latin typeface="Calibri Light" panose="020F0302020204030204"/>
              </a:rPr>
              <a:t>Application Discovery</a:t>
            </a: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3471485" y="1111737"/>
            <a:ext cx="3165140" cy="38149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83"/>
            <a:r>
              <a:rPr lang="en-US" sz="1867" dirty="0">
                <a:solidFill>
                  <a:srgbClr val="70AD47">
                    <a:lumMod val="60000"/>
                    <a:lumOff val="40000"/>
                  </a:srgbClr>
                </a:solidFill>
                <a:latin typeface="Calibri Light" panose="020F0302020204030204"/>
              </a:rPr>
              <a:t>Component Extraction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6919241" y="1098046"/>
            <a:ext cx="2764960" cy="38149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83"/>
            <a:r>
              <a:rPr lang="en-US" sz="1867" dirty="0">
                <a:solidFill>
                  <a:srgbClr val="70AD47">
                    <a:lumMod val="60000"/>
                    <a:lumOff val="40000"/>
                  </a:srgbClr>
                </a:solidFill>
                <a:latin typeface="Calibri Light" panose="020F0302020204030204"/>
              </a:rPr>
              <a:t>Image Creation	</a:t>
            </a: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9684203" y="1103003"/>
            <a:ext cx="2395688" cy="38149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83"/>
            <a:r>
              <a:rPr lang="en-US" sz="1867" dirty="0">
                <a:solidFill>
                  <a:srgbClr val="70AD47">
                    <a:lumMod val="60000"/>
                    <a:lumOff val="40000"/>
                  </a:srgbClr>
                </a:solidFill>
                <a:latin typeface="Calibri Light" panose="020F0302020204030204"/>
              </a:rPr>
              <a:t>Deployment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6916927" y="1958331"/>
            <a:ext cx="2517684" cy="1249725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715526" y="1700221"/>
            <a:ext cx="2828129" cy="3542857"/>
          </a:xfrm>
          <a:prstGeom prst="round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>
            <a:off x="4054171" y="3285254"/>
            <a:ext cx="542669" cy="787359"/>
          </a:xfrm>
          <a:prstGeom prst="rect">
            <a:avLst/>
          </a:prstGeom>
        </p:spPr>
      </p:pic>
      <p:sp>
        <p:nvSpPr>
          <p:cNvPr id="58" name="Flowchart: Multidocument 57"/>
          <p:cNvSpPr/>
          <p:nvPr/>
        </p:nvSpPr>
        <p:spPr>
          <a:xfrm>
            <a:off x="3980826" y="1864705"/>
            <a:ext cx="644015" cy="412017"/>
          </a:xfrm>
          <a:prstGeom prst="flowChartMultidocumen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17411" y="4147491"/>
            <a:ext cx="441888" cy="433399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748875" y="3638062"/>
            <a:ext cx="759093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377"/>
            <a:r>
              <a:rPr lang="en-US" sz="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 out </a:t>
            </a:r>
          </a:p>
          <a:p>
            <a:pPr defTabSz="914377"/>
            <a:r>
              <a:rPr lang="en-US" sz="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Schema  data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16200000">
            <a:off x="4047522" y="2840120"/>
            <a:ext cx="559316" cy="79071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56600" y="2374030"/>
            <a:ext cx="402699" cy="39496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752252" y="3008096"/>
            <a:ext cx="878861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377"/>
            <a:r>
              <a:rPr lang="en-US" sz="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Application</a:t>
            </a:r>
          </a:p>
          <a:p>
            <a:pPr defTabSz="914377"/>
            <a:r>
              <a:rPr lang="en-US" sz="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CICS CSD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562152" y="2369856"/>
            <a:ext cx="731659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914377"/>
            <a:r>
              <a:rPr lang="en-US" sz="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IMS </a:t>
            </a:r>
          </a:p>
          <a:p>
            <a:pPr defTabSz="914377"/>
            <a:r>
              <a:rPr lang="en-US" sz="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 and </a:t>
            </a:r>
          </a:p>
          <a:p>
            <a:pPr defTabSz="914377"/>
            <a:r>
              <a:rPr lang="en-US" sz="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5567177" y="1779484"/>
            <a:ext cx="786343" cy="3347109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7023" y="3913789"/>
            <a:ext cx="573363" cy="40756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70796" y="3340201"/>
            <a:ext cx="560771" cy="42481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9888" y="2911948"/>
            <a:ext cx="696165" cy="25488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33693" y="2471112"/>
            <a:ext cx="659920" cy="26824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49922" y="1938174"/>
            <a:ext cx="440423" cy="37460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675050" y="1892977"/>
            <a:ext cx="548227" cy="2462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377"/>
            <a:r>
              <a:rPr lang="en-US" sz="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MQ</a:t>
            </a:r>
          </a:p>
          <a:p>
            <a:pPr defTabSz="914377"/>
            <a:r>
              <a:rPr lang="en-US" sz="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definitions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92527" y="2687055"/>
            <a:ext cx="612804" cy="61280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92528" y="2166062"/>
            <a:ext cx="599345" cy="46293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23524" y="2623621"/>
            <a:ext cx="744053" cy="27775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13443" y="3086555"/>
            <a:ext cx="775847" cy="321549"/>
          </a:xfrm>
          <a:prstGeom prst="rect">
            <a:avLst/>
          </a:prstGeom>
        </p:spPr>
      </p:pic>
      <p:sp>
        <p:nvSpPr>
          <p:cNvPr id="78" name="Rounded Rectangle 77"/>
          <p:cNvSpPr/>
          <p:nvPr/>
        </p:nvSpPr>
        <p:spPr>
          <a:xfrm>
            <a:off x="10263526" y="1543572"/>
            <a:ext cx="846220" cy="1946528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09639" y="2543159"/>
            <a:ext cx="586253" cy="586253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75455" y="2212214"/>
            <a:ext cx="596492" cy="3955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32030" y="2655347"/>
            <a:ext cx="2426769" cy="474956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4004645" y="4748415"/>
            <a:ext cx="706925" cy="2462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377"/>
            <a:r>
              <a:rPr lang="en-US" sz="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of PROD</a:t>
            </a:r>
          </a:p>
          <a:p>
            <a:pPr defTabSz="914377"/>
            <a:r>
              <a:rPr lang="en-US" sz="8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code base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802" y="4452767"/>
            <a:ext cx="562644" cy="5204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887" y="1631988"/>
            <a:ext cx="562644" cy="5204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12367" y="5092590"/>
            <a:ext cx="612804" cy="61280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368" y="4676471"/>
            <a:ext cx="599345" cy="462932"/>
          </a:xfrm>
          <a:prstGeom prst="rect">
            <a:avLst/>
          </a:prstGeom>
        </p:spPr>
      </p:pic>
      <p:sp>
        <p:nvSpPr>
          <p:cNvPr id="92" name="Rounded Rectangle 91"/>
          <p:cNvSpPr/>
          <p:nvPr/>
        </p:nvSpPr>
        <p:spPr>
          <a:xfrm>
            <a:off x="10283366" y="3608253"/>
            <a:ext cx="846220" cy="2285579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29479" y="4738936"/>
            <a:ext cx="586253" cy="58625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95295" y="4407991"/>
            <a:ext cx="596492" cy="3955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619" y="3722891"/>
            <a:ext cx="562644" cy="5204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74591" y="4231276"/>
            <a:ext cx="440423" cy="374605"/>
          </a:xfrm>
          <a:prstGeom prst="rect">
            <a:avLst/>
          </a:prstGeom>
        </p:spPr>
      </p:pic>
      <p:sp>
        <p:nvSpPr>
          <p:cNvPr id="97" name="Rounded Rectangle 96"/>
          <p:cNvSpPr/>
          <p:nvPr/>
        </p:nvSpPr>
        <p:spPr>
          <a:xfrm>
            <a:off x="7750055" y="2823257"/>
            <a:ext cx="679245" cy="188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z/OS</a:t>
            </a:r>
          </a:p>
        </p:txBody>
      </p:sp>
      <p:sp>
        <p:nvSpPr>
          <p:cNvPr id="103" name="Flowchart: Magnetic Disk 102"/>
          <p:cNvSpPr/>
          <p:nvPr/>
        </p:nvSpPr>
        <p:spPr>
          <a:xfrm>
            <a:off x="6972420" y="2083415"/>
            <a:ext cx="499677" cy="3676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067" dirty="0">
                <a:solidFill>
                  <a:prstClr val="black"/>
                </a:solidFill>
                <a:latin typeface="Calibri" panose="020F0502020204030204"/>
              </a:rPr>
              <a:t>DB2</a:t>
            </a:r>
          </a:p>
        </p:txBody>
      </p:sp>
      <p:sp>
        <p:nvSpPr>
          <p:cNvPr id="106" name="Flowchart: Magnetic Disk 105"/>
          <p:cNvSpPr/>
          <p:nvPr/>
        </p:nvSpPr>
        <p:spPr>
          <a:xfrm>
            <a:off x="7543540" y="2090392"/>
            <a:ext cx="499677" cy="3676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067" dirty="0">
                <a:solidFill>
                  <a:prstClr val="black"/>
                </a:solidFill>
                <a:latin typeface="Calibri" panose="020F0502020204030204"/>
              </a:rPr>
              <a:t>CICS</a:t>
            </a:r>
          </a:p>
        </p:txBody>
      </p:sp>
      <p:sp>
        <p:nvSpPr>
          <p:cNvPr id="107" name="Flowchart: Magnetic Disk 106"/>
          <p:cNvSpPr/>
          <p:nvPr/>
        </p:nvSpPr>
        <p:spPr>
          <a:xfrm>
            <a:off x="8115400" y="2083415"/>
            <a:ext cx="499677" cy="3676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067" dirty="0">
                <a:solidFill>
                  <a:prstClr val="black"/>
                </a:solidFill>
                <a:latin typeface="Calibri" panose="020F0502020204030204"/>
              </a:rPr>
              <a:t>IMS</a:t>
            </a:r>
          </a:p>
        </p:txBody>
      </p:sp>
      <p:sp>
        <p:nvSpPr>
          <p:cNvPr id="108" name="Flowchart: Magnetic Disk 107"/>
          <p:cNvSpPr/>
          <p:nvPr/>
        </p:nvSpPr>
        <p:spPr>
          <a:xfrm>
            <a:off x="8709709" y="2090392"/>
            <a:ext cx="649091" cy="3676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067" dirty="0">
                <a:solidFill>
                  <a:prstClr val="black"/>
                </a:solidFill>
                <a:latin typeface="Calibri" panose="020F0502020204030204"/>
              </a:rPr>
              <a:t>COBOL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6909407" y="3793171"/>
            <a:ext cx="2517684" cy="1249725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24512" y="4490186"/>
            <a:ext cx="2426769" cy="474956"/>
          </a:xfrm>
          <a:prstGeom prst="rect">
            <a:avLst/>
          </a:prstGeom>
        </p:spPr>
      </p:pic>
      <p:sp>
        <p:nvSpPr>
          <p:cNvPr id="111" name="Flowchart: Magnetic Disk 110"/>
          <p:cNvSpPr/>
          <p:nvPr/>
        </p:nvSpPr>
        <p:spPr>
          <a:xfrm>
            <a:off x="6964903" y="3918255"/>
            <a:ext cx="499677" cy="3676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067" dirty="0">
                <a:solidFill>
                  <a:prstClr val="black"/>
                </a:solidFill>
                <a:latin typeface="Calibri" panose="020F0502020204030204"/>
              </a:rPr>
              <a:t>MQ</a:t>
            </a:r>
          </a:p>
        </p:txBody>
      </p:sp>
      <p:sp>
        <p:nvSpPr>
          <p:cNvPr id="112" name="Flowchart: Magnetic Disk 111"/>
          <p:cNvSpPr/>
          <p:nvPr/>
        </p:nvSpPr>
        <p:spPr>
          <a:xfrm>
            <a:off x="7536020" y="3925234"/>
            <a:ext cx="499677" cy="3676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067" dirty="0">
                <a:solidFill>
                  <a:prstClr val="black"/>
                </a:solidFill>
                <a:latin typeface="Calibri" panose="020F0502020204030204"/>
              </a:rPr>
              <a:t>DB2</a:t>
            </a:r>
          </a:p>
        </p:txBody>
      </p:sp>
      <p:sp>
        <p:nvSpPr>
          <p:cNvPr id="113" name="Flowchart: Magnetic Disk 112"/>
          <p:cNvSpPr/>
          <p:nvPr/>
        </p:nvSpPr>
        <p:spPr>
          <a:xfrm>
            <a:off x="8107880" y="3918255"/>
            <a:ext cx="499677" cy="3676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067" dirty="0">
                <a:solidFill>
                  <a:prstClr val="black"/>
                </a:solidFill>
                <a:latin typeface="Calibri" panose="020F0502020204030204"/>
              </a:rPr>
              <a:t>IMS</a:t>
            </a:r>
          </a:p>
        </p:txBody>
      </p:sp>
      <p:sp>
        <p:nvSpPr>
          <p:cNvPr id="114" name="Flowchart: Magnetic Disk 113"/>
          <p:cNvSpPr/>
          <p:nvPr/>
        </p:nvSpPr>
        <p:spPr>
          <a:xfrm>
            <a:off x="8702189" y="3925234"/>
            <a:ext cx="649091" cy="36762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067" dirty="0">
                <a:solidFill>
                  <a:prstClr val="black"/>
                </a:solidFill>
                <a:latin typeface="Calibri" panose="020F0502020204030204"/>
              </a:rPr>
              <a:t>COBOL</a:t>
            </a: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39533" y="5476271"/>
            <a:ext cx="775847" cy="321549"/>
          </a:xfrm>
          <a:prstGeom prst="rect">
            <a:avLst/>
          </a:prstGeom>
        </p:spPr>
      </p:pic>
      <p:sp>
        <p:nvSpPr>
          <p:cNvPr id="118" name="Rounded Rectangle 117"/>
          <p:cNvSpPr/>
          <p:nvPr/>
        </p:nvSpPr>
        <p:spPr>
          <a:xfrm>
            <a:off x="7749831" y="4685968"/>
            <a:ext cx="679245" cy="188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z/OS</a:t>
            </a: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2582609" y="2607712"/>
            <a:ext cx="1131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2582608" y="3988532"/>
            <a:ext cx="1131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353278" y="2457905"/>
            <a:ext cx="565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343443" y="4206707"/>
            <a:ext cx="565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9442597" y="2310109"/>
            <a:ext cx="840769" cy="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9442196" y="4357618"/>
            <a:ext cx="840769" cy="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UD-20200116-WA00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91" name="Title 1"/>
          <p:cNvSpPr txBox="1">
            <a:spLocks/>
          </p:cNvSpPr>
          <p:nvPr/>
        </p:nvSpPr>
        <p:spPr>
          <a:xfrm>
            <a:off x="5241" y="1107043"/>
            <a:ext cx="3337073" cy="381492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83"/>
            <a:r>
              <a:rPr lang="en-US" sz="1867" dirty="0">
                <a:solidFill>
                  <a:srgbClr val="70AD47">
                    <a:lumMod val="60000"/>
                    <a:lumOff val="40000"/>
                  </a:srgbClr>
                </a:solidFill>
                <a:latin typeface="Calibri Light" panose="020F0302020204030204"/>
              </a:rPr>
              <a:t>Application Discovery</a:t>
            </a:r>
          </a:p>
        </p:txBody>
      </p:sp>
      <p:sp>
        <p:nvSpPr>
          <p:cNvPr id="98" name="Title 1"/>
          <p:cNvSpPr txBox="1">
            <a:spLocks/>
          </p:cNvSpPr>
          <p:nvPr/>
        </p:nvSpPr>
        <p:spPr>
          <a:xfrm>
            <a:off x="3464485" y="1118750"/>
            <a:ext cx="3165140" cy="38149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83"/>
            <a:r>
              <a:rPr lang="en-US" sz="1867" dirty="0">
                <a:solidFill>
                  <a:srgbClr val="70AD47">
                    <a:lumMod val="60000"/>
                    <a:lumOff val="40000"/>
                  </a:srgbClr>
                </a:solidFill>
                <a:latin typeface="Calibri Light" panose="020F0302020204030204"/>
              </a:rPr>
              <a:t>Component Extraction</a:t>
            </a:r>
          </a:p>
        </p:txBody>
      </p:sp>
      <p:sp>
        <p:nvSpPr>
          <p:cNvPr id="99" name="Title 1"/>
          <p:cNvSpPr txBox="1">
            <a:spLocks/>
          </p:cNvSpPr>
          <p:nvPr/>
        </p:nvSpPr>
        <p:spPr>
          <a:xfrm>
            <a:off x="6916152" y="1093775"/>
            <a:ext cx="2764960" cy="38149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83"/>
            <a:r>
              <a:rPr lang="en-US" sz="1867" dirty="0">
                <a:solidFill>
                  <a:srgbClr val="70AD47">
                    <a:lumMod val="60000"/>
                    <a:lumOff val="40000"/>
                  </a:srgbClr>
                </a:solidFill>
                <a:latin typeface="Calibri Light" panose="020F0302020204030204"/>
              </a:rPr>
              <a:t>Image Creation	</a:t>
            </a:r>
          </a:p>
        </p:txBody>
      </p:sp>
      <p:sp>
        <p:nvSpPr>
          <p:cNvPr id="100" name="Title 1"/>
          <p:cNvSpPr txBox="1">
            <a:spLocks/>
          </p:cNvSpPr>
          <p:nvPr/>
        </p:nvSpPr>
        <p:spPr>
          <a:xfrm>
            <a:off x="9684203" y="1095006"/>
            <a:ext cx="2395688" cy="38149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783"/>
            <a:r>
              <a:rPr lang="en-US" sz="1867" dirty="0">
                <a:solidFill>
                  <a:srgbClr val="70AD47">
                    <a:lumMod val="60000"/>
                    <a:lumOff val="40000"/>
                  </a:srgbClr>
                </a:solidFill>
                <a:latin typeface="Calibri Light" panose="020F0302020204030204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19495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9"/>
                                            </p:cond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2"/>
                                            </p:cond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5"/>
                                            </p:cond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8"/>
                                            </p:cond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3" dur="5829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8" presetClass="emph" presetSubtype="0" fill="hold" grpId="0" nodeType="clickEffect">
                                  <p:stCondLst>
                                    <p:cond delay="60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7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grpId="2" nodeType="clickEffect">
                                  <p:stCondLst>
                                    <p:cond delay="10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8" presetClass="emph" presetSubtype="0" fill="hold" grpId="0" nodeType="clickEffect">
                                  <p:stCondLst>
                                    <p:cond delay="10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8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animClr clrSpc="rgb" dir="cw">
                                      <p:cBhvr>
                                        <p:cTn id="18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18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8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xit" presetSubtype="0" fill="hold" grpId="2" nodeType="clickEffect">
                                  <p:stCondLst>
                                    <p:cond delay="1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1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8" presetClass="emph" presetSubtype="0" fill="hold" grpId="0" nodeType="clickEffect">
                                  <p:stCondLst>
                                    <p:cond delay="10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9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animClr clrSpc="rgb" dir="cw">
                                      <p:cBhvr>
                                        <p:cTn id="19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19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19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grpId="2" nodeType="clickEffect">
                                  <p:stCondLst>
                                    <p:cond delay="6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8" presetClass="emph" presetSubtype="0" fill="hold" grpId="0" nodeType="clickEffect">
                                  <p:stCondLst>
                                    <p:cond delay="100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0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animClr clrSpc="rgb" dir="cw">
                                      <p:cBhvr>
                                        <p:cTn id="21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21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21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grpId="2" nodeType="clickEffect">
                                  <p:stCondLst>
                                    <p:cond delay="3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4" presetClass="emph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3" grpId="0"/>
      <p:bldP spid="21" grpId="0" animBg="1"/>
      <p:bldP spid="35" grpId="0"/>
      <p:bldP spid="36" grpId="0"/>
      <p:bldP spid="36" grpId="1"/>
      <p:bldP spid="36" grpId="2"/>
      <p:bldP spid="37" grpId="0"/>
      <p:bldP spid="37" grpId="1"/>
      <p:bldP spid="37" grpId="2"/>
      <p:bldP spid="38" grpId="0"/>
      <p:bldP spid="38" grpId="1"/>
      <p:bldP spid="38" grpId="2"/>
      <p:bldP spid="39" grpId="0"/>
      <p:bldP spid="39" grpId="1"/>
      <p:bldP spid="39" grpId="2"/>
      <p:bldP spid="43" grpId="0" animBg="1"/>
      <p:bldP spid="56" grpId="0" animBg="1"/>
      <p:bldP spid="58" grpId="0" animBg="1"/>
      <p:bldP spid="60" grpId="0"/>
      <p:bldP spid="63" grpId="0"/>
      <p:bldP spid="64" grpId="0"/>
      <p:bldP spid="65" grpId="0" animBg="1"/>
      <p:bldP spid="71" grpId="0"/>
      <p:bldP spid="78" grpId="0" animBg="1"/>
      <p:bldP spid="83" grpId="0"/>
      <p:bldP spid="92" grpId="0" animBg="1"/>
      <p:bldP spid="97" grpId="0" animBg="1"/>
      <p:bldP spid="103" grpId="0" animBg="1"/>
      <p:bldP spid="106" grpId="0" animBg="1"/>
      <p:bldP spid="107" grpId="0" animBg="1"/>
      <p:bldP spid="108" grpId="0" animBg="1"/>
      <p:bldP spid="109" grpId="0" animBg="1"/>
      <p:bldP spid="111" grpId="0" animBg="1"/>
      <p:bldP spid="112" grpId="0" animBg="1"/>
      <p:bldP spid="113" grpId="0" animBg="1"/>
      <p:bldP spid="114" grpId="0" animBg="1"/>
      <p:bldP spid="118" grpId="0" animBg="1"/>
      <p:bldP spid="91" grpId="0"/>
      <p:bldP spid="91" grpId="1"/>
      <p:bldP spid="98" grpId="0"/>
      <p:bldP spid="98" grpId="1"/>
      <p:bldP spid="99" grpId="0"/>
      <p:bldP spid="99" grpId="1"/>
      <p:bldP spid="100" grpId="0"/>
      <p:bldP spid="10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2EFEF571-C9B4-4D92-A7F7-315B894862A8}" type="slidenum">
              <a:rPr lang="en-US">
                <a:solidFill>
                  <a:srgbClr val="00B140"/>
                </a:solidFill>
                <a:latin typeface="Arial" panose="020B0604020202020204"/>
              </a:rPr>
              <a:pPr defTabSz="609585"/>
              <a:t>3</a:t>
            </a:fld>
            <a:endParaRPr lang="en-US" dirty="0">
              <a:solidFill>
                <a:srgbClr val="00B140"/>
              </a:solidFill>
              <a:latin typeface="Arial" panose="020B06040202020202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9" y="1743587"/>
            <a:ext cx="2892647" cy="2530463"/>
          </a:xfrm>
          <a:prstGeom prst="rect">
            <a:avLst/>
          </a:prstGeom>
        </p:spPr>
      </p:pic>
      <p:pic>
        <p:nvPicPr>
          <p:cNvPr id="12" name="Picture 11" descr="D:\Surendar Works\icons and images\box_shadow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21875" y="3100704"/>
            <a:ext cx="5222149" cy="4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 bwMode="auto">
          <a:xfrm>
            <a:off x="4237444" y="1655377"/>
            <a:ext cx="7612405" cy="3130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 anchorCtr="0">
            <a:prstTxWarp prst="textNoShape">
              <a:avLst/>
            </a:prstTxWarp>
            <a:noAutofit/>
          </a:bodyPr>
          <a:lstStyle/>
          <a:p>
            <a:pPr algn="ctr" defTabSz="914354" eaLnBrk="0" hangingPunct="0">
              <a:spcAft>
                <a:spcPts val="1600"/>
              </a:spcAft>
              <a:buClr>
                <a:srgbClr val="0033A0"/>
              </a:buClr>
              <a:defRPr/>
            </a:pPr>
            <a:r>
              <a:rPr lang="en-US" sz="4267" b="1" dirty="0">
                <a:solidFill>
                  <a:srgbClr val="0349FF"/>
                </a:solidFill>
                <a:latin typeface="Arial" panose="020B0604020202020204"/>
              </a:rPr>
              <a:t>Component Extraction</a:t>
            </a:r>
          </a:p>
        </p:txBody>
      </p:sp>
    </p:spTree>
    <p:extLst>
      <p:ext uri="{BB962C8B-B14F-4D97-AF65-F5344CB8AC3E}">
        <p14:creationId xmlns:p14="http://schemas.microsoft.com/office/powerpoint/2010/main" val="119509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0">
        <p:wipe/>
        <p:sndAc>
          <p:stSnd>
            <p:snd r:embed="rId2" name="Betty.wav"/>
          </p:stSnd>
        </p:sndAc>
      </p:transition>
    </mc:Choice>
    <mc:Fallback xmlns="">
      <p:transition spd="slow" advClick="0" advTm="0">
        <p:wipe/>
        <p:sndAc>
          <p:stSnd>
            <p:snd r:embed="rId5" name="Betty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2EFEF571-C9B4-4D92-A7F7-315B894862A8}" type="slidenum">
              <a:rPr lang="en-US">
                <a:solidFill>
                  <a:srgbClr val="00B140"/>
                </a:solidFill>
                <a:latin typeface="Arial" panose="020B0604020202020204"/>
              </a:rPr>
              <a:pPr defTabSz="609585"/>
              <a:t>4</a:t>
            </a:fld>
            <a:endParaRPr lang="en-US" dirty="0">
              <a:solidFill>
                <a:srgbClr val="00B140"/>
              </a:solidFill>
              <a:latin typeface="Arial" panose="020B0604020202020204"/>
            </a:endParaRPr>
          </a:p>
        </p:txBody>
      </p:sp>
      <p:pic>
        <p:nvPicPr>
          <p:cNvPr id="2" name="Volume Component - Ragh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0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83000">
        <p:wipe/>
      </p:transition>
    </mc:Choice>
    <mc:Fallback xmlns="">
      <p:transition spd="slow" advClick="0" advTm="83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2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6x9_v04-06" id="{07F9BE1E-0522-42D8-9333-DC19B728C440}" vid="{5949420C-BBAE-4883-A571-88D4306A1FA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E9459669F0A54E8689C7B1D4B20D09" ma:contentTypeVersion="12" ma:contentTypeDescription="Create a new document." ma:contentTypeScope="" ma:versionID="7ad85e18854afd9ef2efd953d815d053">
  <xsd:schema xmlns:xsd="http://www.w3.org/2001/XMLSchema" xmlns:xs="http://www.w3.org/2001/XMLSchema" xmlns:p="http://schemas.microsoft.com/office/2006/metadata/properties" xmlns:ns1="http://schemas.microsoft.com/sharepoint/v3" xmlns:ns3="449f87f0-7f98-421d-9316-17f9a79b94d3" xmlns:ns4="b0da6a61-ba89-4a49-94a5-7ad5ec79f451" targetNamespace="http://schemas.microsoft.com/office/2006/metadata/properties" ma:root="true" ma:fieldsID="7d47684d0d5eaae579388e4281296bc2" ns1:_="" ns3:_="" ns4:_="">
    <xsd:import namespace="http://schemas.microsoft.com/sharepoint/v3"/>
    <xsd:import namespace="449f87f0-7f98-421d-9316-17f9a79b94d3"/>
    <xsd:import namespace="b0da6a61-ba89-4a49-94a5-7ad5ec79f45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1:_ip_UnifiedCompliancePolicyProperties" minOccurs="0"/>
                <xsd:element ref="ns1:_ip_UnifiedCompliancePolicyUIAction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9f87f0-7f98-421d-9316-17f9a79b94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da6a61-ba89-4a49-94a5-7ad5ec79f45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656B759-0620-4185-A418-AD52CE245E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49f87f0-7f98-421d-9316-17f9a79b94d3"/>
    <ds:schemaRef ds:uri="b0da6a61-ba89-4a49-94a5-7ad5ec79f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1745A-E890-4D79-B29A-50D207431C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8B90DE-9523-4F8C-BC23-4161F3CF5DE1}">
  <ds:schemaRefs>
    <ds:schemaRef ds:uri="http://schemas.microsoft.com/office/infopath/2007/PartnerControls"/>
    <ds:schemaRef ds:uri="http://www.w3.org/XML/1998/namespace"/>
    <ds:schemaRef ds:uri="http://schemas.microsoft.com/office/2006/metadata/properties"/>
    <ds:schemaRef ds:uri="449f87f0-7f98-421d-9316-17f9a79b94d3"/>
    <ds:schemaRef ds:uri="http://schemas.openxmlformats.org/package/2006/metadata/core-properties"/>
    <ds:schemaRef ds:uri="http://purl.org/dc/dcmitype/"/>
    <ds:schemaRef ds:uri="http://schemas.microsoft.com/sharepoint/v3"/>
    <ds:schemaRef ds:uri="http://purl.org/dc/elements/1.1/"/>
    <ds:schemaRef ds:uri="http://schemas.microsoft.com/office/2006/documentManagement/types"/>
    <ds:schemaRef ds:uri="b0da6a61-ba89-4a49-94a5-7ad5ec79f45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</Words>
  <Application>Microsoft Office PowerPoint</Application>
  <PresentationFormat>Widescreen</PresentationFormat>
  <Paragraphs>37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1_Office Theme</vt:lpstr>
      <vt:lpstr>Cognizant</vt:lpstr>
      <vt:lpstr>PowerPoint Presentation</vt:lpstr>
      <vt:lpstr>Creation and Deployment workflow for zD&amp;T Image</vt:lpstr>
      <vt:lpstr>PowerPoint Presentation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B, Bharath (Cognizant)</dc:creator>
  <cp:lastModifiedBy>B, Bharath (Cognizant)</cp:lastModifiedBy>
  <cp:revision>1</cp:revision>
  <dcterms:created xsi:type="dcterms:W3CDTF">2020-01-26T17:51:15Z</dcterms:created>
  <dcterms:modified xsi:type="dcterms:W3CDTF">2020-01-26T17:52:06Z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0x010100F5E9459669F0A54E8689C7B1D4B20D09</vt:lpwstr>
  </property>
</Properties>
</file>